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86" r:id="rId4"/>
    <p:sldId id="287" r:id="rId5"/>
    <p:sldId id="262" r:id="rId6"/>
    <p:sldId id="266" r:id="rId7"/>
    <p:sldId id="267" r:id="rId8"/>
    <p:sldId id="272" r:id="rId9"/>
    <p:sldId id="270" r:id="rId10"/>
    <p:sldId id="271" r:id="rId11"/>
    <p:sldId id="284" r:id="rId12"/>
    <p:sldId id="263" r:id="rId13"/>
    <p:sldId id="273" r:id="rId14"/>
    <p:sldId id="264" r:id="rId15"/>
    <p:sldId id="282" r:id="rId16"/>
    <p:sldId id="274" r:id="rId17"/>
    <p:sldId id="275" r:id="rId18"/>
    <p:sldId id="256" r:id="rId19"/>
    <p:sldId id="257" r:id="rId20"/>
    <p:sldId id="258" r:id="rId21"/>
    <p:sldId id="259" r:id="rId22"/>
    <p:sldId id="268" r:id="rId23"/>
    <p:sldId id="269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521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7123-5CDA-4844-AD0E-ACA7AA9A1C3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C81F-B669-4061-81AF-844BCCA7E6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219200"/>
            <a:ext cx="4343400" cy="2076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National Honor Society in Action!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276600"/>
            <a:ext cx="38862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Using our time and talents to serve others!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4098" name="Picture 2" descr="Picture representing National Honor Socie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90600"/>
            <a:ext cx="3589389" cy="4800600"/>
          </a:xfrm>
          <a:prstGeom prst="rect">
            <a:avLst/>
          </a:prstGeom>
          <a:solidFill>
            <a:srgbClr val="FFFF66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3490" r="5768" b="13354"/>
          <a:stretch>
            <a:fillRect/>
          </a:stretch>
        </p:blipFill>
        <p:spPr bwMode="auto">
          <a:xfrm rot="843619">
            <a:off x="4985184" y="587391"/>
            <a:ext cx="3503814" cy="446087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Members also volunteered to work at the Marshall County Chamber of Commerce Christmas Tree Auction.</a:t>
            </a:r>
            <a:endParaRPr lang="en-US" sz="2800" dirty="0">
              <a:solidFill>
                <a:srgbClr val="FFFF66"/>
              </a:solidFill>
            </a:endParaRPr>
          </a:p>
        </p:txBody>
      </p:sp>
      <p:pic>
        <p:nvPicPr>
          <p:cNvPr id="4" name="Picture 2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t="5714" b="15714"/>
          <a:stretch>
            <a:fillRect/>
          </a:stretch>
        </p:blipFill>
        <p:spPr bwMode="auto">
          <a:xfrm rot="20811627">
            <a:off x="446951" y="2631249"/>
            <a:ext cx="2021965" cy="282433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Picture 4" descr="Embedded image permalink"/>
          <p:cNvPicPr>
            <a:picLocks noChangeAspect="1" noChangeArrowheads="1"/>
          </p:cNvPicPr>
          <p:nvPr/>
        </p:nvPicPr>
        <p:blipFill>
          <a:blip r:embed="rId4" cstate="print"/>
          <a:srcRect l="5333" t="8889" r="10667" b="9333"/>
          <a:stretch>
            <a:fillRect/>
          </a:stretch>
        </p:blipFill>
        <p:spPr bwMode="auto">
          <a:xfrm rot="21187472" flipH="1">
            <a:off x="2758230" y="3286905"/>
            <a:ext cx="4174435" cy="304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66"/>
                </a:solidFill>
              </a:rPr>
              <a:t>And then they packaged up the more than 20 trees to be delivered to auction winners.</a:t>
            </a:r>
            <a:endParaRPr lang="en-US" sz="3200" dirty="0">
              <a:solidFill>
                <a:srgbClr val="FFFF66"/>
              </a:solidFill>
            </a:endParaRPr>
          </a:p>
        </p:txBody>
      </p:sp>
      <p:pic>
        <p:nvPicPr>
          <p:cNvPr id="4" name="Picture 6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13281" t="42708" r="25000" b="1042"/>
          <a:stretch>
            <a:fillRect/>
          </a:stretch>
        </p:blipFill>
        <p:spPr bwMode="auto">
          <a:xfrm>
            <a:off x="304800" y="3124200"/>
            <a:ext cx="4570589" cy="3124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Picture 2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26611" t="28000" r="4056" b="19000"/>
          <a:stretch>
            <a:fillRect/>
          </a:stretch>
        </p:blipFill>
        <p:spPr bwMode="auto">
          <a:xfrm rot="676599">
            <a:off x="5112706" y="685941"/>
            <a:ext cx="3467809" cy="353449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t="12500" b="15000"/>
          <a:stretch>
            <a:fillRect/>
          </a:stretch>
        </p:blipFill>
        <p:spPr bwMode="auto">
          <a:xfrm>
            <a:off x="1219200" y="2667000"/>
            <a:ext cx="6781800" cy="369337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Members packaged Christmas gifts for the Marshall County Family Resource Network. These gifts were given to high school students at Bishop Donahue, Cameron, and John Marshall High Schools. </a:t>
            </a:r>
            <a:endParaRPr lang="en-US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t="19816" b="24785"/>
          <a:stretch>
            <a:fillRect/>
          </a:stretch>
        </p:blipFill>
        <p:spPr bwMode="auto">
          <a:xfrm>
            <a:off x="1752600" y="533400"/>
            <a:ext cx="5579390" cy="41148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0962" name="Picture 2" descr="H:\January 2015 pic\IMG_3297.JPG"/>
          <p:cNvPicPr preferRelativeResize="0"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0972800" y="-8229600"/>
            <a:ext cx="36576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953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Katrina </a:t>
            </a:r>
            <a:r>
              <a:rPr lang="en-US" sz="2800" dirty="0" err="1" smtClean="0">
                <a:solidFill>
                  <a:srgbClr val="FFFF66"/>
                </a:solidFill>
              </a:rPr>
              <a:t>Malstrom</a:t>
            </a:r>
            <a:r>
              <a:rPr lang="en-US" sz="2800" dirty="0" smtClean="0">
                <a:solidFill>
                  <a:srgbClr val="FFFF66"/>
                </a:solidFill>
              </a:rPr>
              <a:t> interviewed JM National Honor Society Executive Committee Members Thad </a:t>
            </a:r>
            <a:r>
              <a:rPr lang="en-US" sz="2800" dirty="0" err="1" smtClean="0">
                <a:solidFill>
                  <a:srgbClr val="FFFF66"/>
                </a:solidFill>
              </a:rPr>
              <a:t>Herback</a:t>
            </a:r>
            <a:r>
              <a:rPr lang="en-US" sz="2800" dirty="0" smtClean="0">
                <a:solidFill>
                  <a:srgbClr val="FFFF66"/>
                </a:solidFill>
              </a:rPr>
              <a:t> and Jackie </a:t>
            </a:r>
            <a:r>
              <a:rPr lang="en-US" sz="2800" dirty="0" err="1" smtClean="0">
                <a:solidFill>
                  <a:srgbClr val="FFFF66"/>
                </a:solidFill>
              </a:rPr>
              <a:t>Gellner</a:t>
            </a:r>
            <a:r>
              <a:rPr lang="en-US" sz="2800" dirty="0" smtClean="0">
                <a:solidFill>
                  <a:srgbClr val="FFFF66"/>
                </a:solidFill>
              </a:rPr>
              <a:t> about the FRN project.</a:t>
            </a:r>
            <a:endParaRPr lang="en-US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10417" t="26562" r="35417" b="13281"/>
          <a:stretch>
            <a:fillRect/>
          </a:stretch>
        </p:blipFill>
        <p:spPr bwMode="auto">
          <a:xfrm>
            <a:off x="381000" y="381000"/>
            <a:ext cx="3884221" cy="575163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Picture 6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10000" t="29577" r="5000" b="6573"/>
          <a:stretch>
            <a:fillRect/>
          </a:stretch>
        </p:blipFill>
        <p:spPr bwMode="auto">
          <a:xfrm rot="560588">
            <a:off x="3781158" y="1114157"/>
            <a:ext cx="4724400" cy="4724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10097" t="22755" b="1396"/>
          <a:stretch>
            <a:fillRect/>
          </a:stretch>
        </p:blipFill>
        <p:spPr bwMode="auto">
          <a:xfrm rot="845547">
            <a:off x="4229156" y="1341180"/>
            <a:ext cx="4070678" cy="4572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66"/>
                </a:solidFill>
              </a:rPr>
              <a:t>Volunteering for the </a:t>
            </a:r>
          </a:p>
          <a:p>
            <a:pPr algn="ctr"/>
            <a:r>
              <a:rPr lang="en-US" sz="3600" dirty="0" smtClean="0">
                <a:solidFill>
                  <a:srgbClr val="FFFF66"/>
                </a:solidFill>
              </a:rPr>
              <a:t>Family Resource Network </a:t>
            </a:r>
          </a:p>
          <a:p>
            <a:pPr algn="ctr"/>
            <a:r>
              <a:rPr lang="en-US" sz="3600" dirty="0" smtClean="0">
                <a:solidFill>
                  <a:srgbClr val="FFFF66"/>
                </a:solidFill>
              </a:rPr>
              <a:t>Tag Day.</a:t>
            </a:r>
            <a:endParaRPr lang="en-US" sz="36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5469" t="3125" r="4688" b="8333"/>
          <a:stretch>
            <a:fillRect/>
          </a:stretch>
        </p:blipFill>
        <p:spPr bwMode="auto">
          <a:xfrm>
            <a:off x="2133600" y="2590800"/>
            <a:ext cx="4724400" cy="34919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Members volunteered at the A&amp;B Kia Marshall County Kids Christmas Party where hundreds of Marshall County school students received presents.</a:t>
            </a:r>
            <a:endParaRPr lang="en-US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13542" t="19205" r="9375" b="24312"/>
          <a:stretch>
            <a:fillRect/>
          </a:stretch>
        </p:blipFill>
        <p:spPr bwMode="auto">
          <a:xfrm rot="21086866">
            <a:off x="754518" y="1233142"/>
            <a:ext cx="4611495" cy="4343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19800" y="15240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66"/>
                </a:solidFill>
              </a:rPr>
              <a:t>Members Allison and </a:t>
            </a:r>
            <a:r>
              <a:rPr lang="en-US" sz="3600" dirty="0" err="1" smtClean="0">
                <a:solidFill>
                  <a:srgbClr val="FFFF66"/>
                </a:solidFill>
              </a:rPr>
              <a:t>Kolleen</a:t>
            </a:r>
            <a:r>
              <a:rPr lang="en-US" sz="3600" dirty="0" smtClean="0">
                <a:solidFill>
                  <a:srgbClr val="FFFF66"/>
                </a:solidFill>
              </a:rPr>
              <a:t> help Santa at the event.</a:t>
            </a:r>
            <a:endParaRPr lang="en-US" sz="36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t="12825" b="2897"/>
          <a:stretch>
            <a:fillRect/>
          </a:stretch>
        </p:blipFill>
        <p:spPr bwMode="auto">
          <a:xfrm rot="21169288">
            <a:off x="357280" y="2593653"/>
            <a:ext cx="3444654" cy="386473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036" name="Picture 12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t="19864" r="936" b="12539"/>
          <a:stretch>
            <a:fillRect/>
          </a:stretch>
        </p:blipFill>
        <p:spPr bwMode="auto">
          <a:xfrm rot="20962982">
            <a:off x="3700883" y="533868"/>
            <a:ext cx="3619248" cy="328764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032" name="Picture 8" descr="Embedded image permalink"/>
          <p:cNvPicPr>
            <a:picLocks noChangeAspect="1" noChangeArrowheads="1"/>
          </p:cNvPicPr>
          <p:nvPr/>
        </p:nvPicPr>
        <p:blipFill>
          <a:blip r:embed="rId4" cstate="print"/>
          <a:srcRect t="12953"/>
          <a:stretch>
            <a:fillRect/>
          </a:stretch>
        </p:blipFill>
        <p:spPr bwMode="auto">
          <a:xfrm rot="364219">
            <a:off x="5409550" y="3052047"/>
            <a:ext cx="3064725" cy="35514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28600"/>
            <a:ext cx="37338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Salvation Army Bell-ringing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t="11673" b="19686"/>
          <a:stretch>
            <a:fillRect/>
          </a:stretch>
        </p:blipFill>
        <p:spPr bwMode="auto">
          <a:xfrm rot="20857531">
            <a:off x="448637" y="559983"/>
            <a:ext cx="3432755" cy="313682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" name="Picture 10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3022" t="18778" r="25961" b="21039"/>
          <a:stretch>
            <a:fillRect/>
          </a:stretch>
        </p:blipFill>
        <p:spPr bwMode="auto">
          <a:xfrm rot="615197">
            <a:off x="416375" y="3200277"/>
            <a:ext cx="2856256" cy="322226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8200" y="762000"/>
            <a:ext cx="373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66"/>
                </a:solidFill>
              </a:rPr>
              <a:t>Members spent some cold hours during the holiday season ringing bells outside of </a:t>
            </a:r>
          </a:p>
          <a:p>
            <a:pPr algn="ctr"/>
            <a:r>
              <a:rPr lang="en-US" sz="2400" dirty="0" smtClean="0">
                <a:solidFill>
                  <a:srgbClr val="FFFF66"/>
                </a:solidFill>
              </a:rPr>
              <a:t>Kroger</a:t>
            </a:r>
          </a:p>
          <a:p>
            <a:pPr algn="ctr"/>
            <a:r>
              <a:rPr lang="en-US" sz="2400" dirty="0" smtClean="0">
                <a:solidFill>
                  <a:srgbClr val="FFFF66"/>
                </a:solidFill>
              </a:rPr>
              <a:t>Save-A-Lot</a:t>
            </a:r>
          </a:p>
          <a:p>
            <a:pPr algn="ctr"/>
            <a:r>
              <a:rPr lang="en-US" sz="2400" dirty="0" smtClean="0">
                <a:solidFill>
                  <a:srgbClr val="FFFF66"/>
                </a:solidFill>
              </a:rPr>
              <a:t>and</a:t>
            </a:r>
          </a:p>
          <a:p>
            <a:pPr algn="ctr"/>
            <a:r>
              <a:rPr lang="en-US" sz="2400" dirty="0" smtClean="0">
                <a:solidFill>
                  <a:srgbClr val="FFFF66"/>
                </a:solidFill>
              </a:rPr>
              <a:t>Goddard’s Exxon.</a:t>
            </a:r>
          </a:p>
          <a:p>
            <a:pPr algn="ctr"/>
            <a:endParaRPr lang="en-US" sz="2400" dirty="0">
              <a:solidFill>
                <a:srgbClr val="FFFF66"/>
              </a:solidFill>
            </a:endParaRPr>
          </a:p>
          <a:p>
            <a:pPr algn="ctr"/>
            <a:endParaRPr lang="en-US" sz="2400" dirty="0" smtClean="0">
              <a:solidFill>
                <a:srgbClr val="FFFF66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66"/>
                </a:solidFill>
              </a:rPr>
              <a:t>One of Santa’s elves supplied them some hot cocoa with marshmallows!  Yum!</a:t>
            </a:r>
            <a:endParaRPr lang="en-US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66"/>
                </a:solidFill>
              </a:rPr>
              <a:t>This year we have been busier than ever!</a:t>
            </a:r>
            <a:endParaRPr lang="en-US" sz="6000" dirty="0">
              <a:solidFill>
                <a:srgbClr val="FFFF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549980">
            <a:off x="874170" y="3105018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66"/>
                </a:solidFill>
              </a:rPr>
              <a:t>Check our some of our activities!</a:t>
            </a:r>
          </a:p>
          <a:p>
            <a:r>
              <a:rPr lang="en-US" sz="3200" dirty="0" smtClean="0">
                <a:solidFill>
                  <a:srgbClr val="FFFF66"/>
                </a:solidFill>
              </a:rPr>
              <a:t>You’ll be surprised how visible we are this year!</a:t>
            </a:r>
            <a:endParaRPr lang="en-US" sz="3200" dirty="0">
              <a:solidFill>
                <a:srgbClr val="FFFF66"/>
              </a:solidFill>
            </a:endParaRPr>
          </a:p>
        </p:txBody>
      </p:sp>
      <p:pic>
        <p:nvPicPr>
          <p:cNvPr id="18434" name="Picture 2" descr="http://ts1.mm.bing.net/th?id=HN.607994883700425848&amp;w=116&amp;h=180&amp;c=7&amp;rs=1&amp;qlt=90&amp;o=4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667000"/>
            <a:ext cx="2291927" cy="355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2829" t="19128" r="6633" b="33053"/>
          <a:stretch>
            <a:fillRect/>
          </a:stretch>
        </p:blipFill>
        <p:spPr bwMode="auto">
          <a:xfrm>
            <a:off x="2286000" y="3200400"/>
            <a:ext cx="4876800" cy="3429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" name="Picture 2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1604" r="3765" b="23722"/>
          <a:stretch>
            <a:fillRect/>
          </a:stretch>
        </p:blipFill>
        <p:spPr bwMode="auto">
          <a:xfrm rot="920517">
            <a:off x="5417068" y="582203"/>
            <a:ext cx="3124532" cy="33528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Picture 4" descr="Embedded image permalink"/>
          <p:cNvPicPr>
            <a:picLocks noChangeAspect="1" noChangeArrowheads="1"/>
          </p:cNvPicPr>
          <p:nvPr/>
        </p:nvPicPr>
        <p:blipFill>
          <a:blip r:embed="rId4" cstate="print"/>
          <a:srcRect l="3750" t="18310" r="625" b="22535"/>
          <a:stretch>
            <a:fillRect/>
          </a:stretch>
        </p:blipFill>
        <p:spPr bwMode="auto">
          <a:xfrm rot="20932936">
            <a:off x="455344" y="592007"/>
            <a:ext cx="3238500" cy="266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9332" t="14372" b="24691"/>
          <a:stretch>
            <a:fillRect/>
          </a:stretch>
        </p:blipFill>
        <p:spPr bwMode="auto">
          <a:xfrm>
            <a:off x="1828800" y="228600"/>
            <a:ext cx="5181600" cy="464334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518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66"/>
                </a:solidFill>
              </a:rPr>
              <a:t>Members volunteered at the John Marshall High School Cross Country Invitational.</a:t>
            </a:r>
            <a:endParaRPr lang="en-US" sz="36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16406" t="13542" r="5469" b="16667"/>
          <a:stretch>
            <a:fillRect/>
          </a:stretch>
        </p:blipFill>
        <p:spPr bwMode="auto">
          <a:xfrm>
            <a:off x="762000" y="914400"/>
            <a:ext cx="7620000" cy="5105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16667" t="27344" r="9375" b="18750"/>
          <a:stretch>
            <a:fillRect/>
          </a:stretch>
        </p:blipFill>
        <p:spPr bwMode="auto">
          <a:xfrm rot="614793" flipH="1">
            <a:off x="5045029" y="577705"/>
            <a:ext cx="3677191" cy="357360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" name="Picture 6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21842" t="15625" r="19564" b="40929"/>
          <a:stretch>
            <a:fillRect/>
          </a:stretch>
        </p:blipFill>
        <p:spPr bwMode="auto">
          <a:xfrm rot="20692051">
            <a:off x="443081" y="832282"/>
            <a:ext cx="5009181" cy="289236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2" name="Picture 8" descr="Embedded image permalink"/>
          <p:cNvPicPr>
            <a:picLocks noChangeAspect="1" noChangeArrowheads="1"/>
          </p:cNvPicPr>
          <p:nvPr/>
        </p:nvPicPr>
        <p:blipFill>
          <a:blip r:embed="rId4" cstate="print"/>
          <a:srcRect l="8322" t="26872" r="8017" b="33285"/>
          <a:stretch>
            <a:fillRect/>
          </a:stretch>
        </p:blipFill>
        <p:spPr bwMode="auto">
          <a:xfrm>
            <a:off x="2057400" y="3581400"/>
            <a:ext cx="4662875" cy="297258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2311" t="2083" r="7845" b="15625"/>
          <a:stretch>
            <a:fillRect/>
          </a:stretch>
        </p:blipFill>
        <p:spPr bwMode="auto">
          <a:xfrm>
            <a:off x="304800" y="381000"/>
            <a:ext cx="8409972" cy="598534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 rot="21122499">
            <a:off x="556345" y="1023215"/>
            <a:ext cx="2310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66"/>
                </a:solidFill>
              </a:rPr>
              <a:t>Are you ready to serve?</a:t>
            </a:r>
            <a:endParaRPr lang="en-US" sz="4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Upcoming Service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Marshall County Chamber of Commerce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Business Expo in March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Ladies’ Night in April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CASA (Court-Appointed Special Advocates)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Superhero 5K in April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Completed Service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John Marshall Cross Country Invitational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Marshall County Chamber of Commerce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Christmas Tree Gala Set-up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Tree Gala Auction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Tree package and removal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Family Resource Network Gift Packages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Paws for a Cause Shopping and Fundraising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Salvation Army bell-ringing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A&amp;B Kia County Kids Christmas Party</a:t>
            </a:r>
          </a:p>
          <a:p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2448" t="15121" r="11302" b="9761"/>
          <a:stretch>
            <a:fillRect/>
          </a:stretch>
        </p:blipFill>
        <p:spPr bwMode="auto">
          <a:xfrm rot="21250960">
            <a:off x="570659" y="606684"/>
            <a:ext cx="4732020" cy="5486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5000" y="7620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66"/>
                </a:solidFill>
              </a:rPr>
              <a:t>Members assembled more than 20 trees for the Marshall County Chamber of Commerce annual Christmas Tree Gala. </a:t>
            </a:r>
            <a:endParaRPr lang="en-US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8750" t="16901" r="1250"/>
          <a:stretch>
            <a:fillRect/>
          </a:stretch>
        </p:blipFill>
        <p:spPr bwMode="auto">
          <a:xfrm>
            <a:off x="228600" y="228600"/>
            <a:ext cx="4835470" cy="5943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Picture 6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26250" t="15963" b="29577"/>
          <a:stretch>
            <a:fillRect/>
          </a:stretch>
        </p:blipFill>
        <p:spPr bwMode="auto">
          <a:xfrm>
            <a:off x="5334000" y="2667000"/>
            <a:ext cx="3565634" cy="3505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15000" t="15962" r="22500" b="5164"/>
          <a:stretch>
            <a:fillRect/>
          </a:stretch>
        </p:blipFill>
        <p:spPr bwMode="auto">
          <a:xfrm>
            <a:off x="533400" y="228600"/>
            <a:ext cx="3810000" cy="64008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Picture 4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t="23474" b="3286"/>
          <a:stretch>
            <a:fillRect/>
          </a:stretch>
        </p:blipFill>
        <p:spPr bwMode="auto">
          <a:xfrm>
            <a:off x="4572000" y="1143000"/>
            <a:ext cx="4343400" cy="4648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l="3750" t="19718" r="11250" b="14554"/>
          <a:stretch>
            <a:fillRect/>
          </a:stretch>
        </p:blipFill>
        <p:spPr bwMode="auto">
          <a:xfrm>
            <a:off x="533400" y="685800"/>
            <a:ext cx="5181600" cy="5334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2" name="Picture 6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14948" t="19738" r="7552" b="8831"/>
          <a:stretch>
            <a:fillRect/>
          </a:stretch>
        </p:blipFill>
        <p:spPr bwMode="auto">
          <a:xfrm rot="731347" flipH="1">
            <a:off x="5033017" y="2280075"/>
            <a:ext cx="3257414" cy="399295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t="27488" r="10455" b="5754"/>
          <a:stretch>
            <a:fillRect/>
          </a:stretch>
        </p:blipFill>
        <p:spPr bwMode="auto">
          <a:xfrm rot="570651" flipH="1">
            <a:off x="4713756" y="525392"/>
            <a:ext cx="3915654" cy="3886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Picture 12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 l="4550" t="18664" r="14547" b="2496"/>
          <a:stretch>
            <a:fillRect/>
          </a:stretch>
        </p:blipFill>
        <p:spPr bwMode="auto">
          <a:xfrm rot="20867594">
            <a:off x="515109" y="491036"/>
            <a:ext cx="2882179" cy="373904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" name="Picture 10" descr="Embedded image permalink"/>
          <p:cNvPicPr>
            <a:picLocks noChangeAspect="1" noChangeArrowheads="1"/>
          </p:cNvPicPr>
          <p:nvPr/>
        </p:nvPicPr>
        <p:blipFill>
          <a:blip r:embed="rId4" cstate="print"/>
          <a:srcRect t="16567"/>
          <a:stretch>
            <a:fillRect/>
          </a:stretch>
        </p:blipFill>
        <p:spPr bwMode="auto">
          <a:xfrm>
            <a:off x="2286000" y="2590800"/>
            <a:ext cx="3648060" cy="405189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308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National Honor Society in Action!</vt:lpstr>
      <vt:lpstr>This year we have been busier than ever!</vt:lpstr>
      <vt:lpstr>Upcoming Service</vt:lpstr>
      <vt:lpstr>Completed Service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Salvation Army Bell-ringing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Kuskey Family</dc:creator>
  <cp:lastModifiedBy>Kuskey Family</cp:lastModifiedBy>
  <cp:revision>19</cp:revision>
  <dcterms:created xsi:type="dcterms:W3CDTF">2015-02-21T19:20:33Z</dcterms:created>
  <dcterms:modified xsi:type="dcterms:W3CDTF">2015-02-21T21:50:13Z</dcterms:modified>
</cp:coreProperties>
</file>